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4"/>
  </p:notesMasterIdLst>
  <p:sldIdLst>
    <p:sldId id="256" r:id="rId2"/>
    <p:sldId id="257" r:id="rId3"/>
  </p:sldIdLst>
  <p:sldSz cx="7708900" cy="5492750"/>
  <p:notesSz cx="7708900" cy="54927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-165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40100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367213" y="0"/>
            <a:ext cx="3340100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DB3B5-5FE6-E547-B666-AF27C626C7A8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09825" y="412750"/>
            <a:ext cx="2889250" cy="205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1525" y="2609850"/>
            <a:ext cx="6165850" cy="24717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216525"/>
            <a:ext cx="3340100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367213" y="5216525"/>
            <a:ext cx="3340100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0F1F7-6F0B-0247-8BE9-648B7CC34C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7093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8168" y="1706313"/>
            <a:ext cx="6552565" cy="1177381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56335" y="3112558"/>
            <a:ext cx="5396230" cy="140370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7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4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31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0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85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63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40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1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29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61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588952" y="219965"/>
            <a:ext cx="1734503" cy="4686638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5445" y="219965"/>
            <a:ext cx="5075026" cy="4686638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7389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643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950" y="3529601"/>
            <a:ext cx="6552565" cy="1090921"/>
          </a:xfrm>
        </p:spPr>
        <p:txBody>
          <a:bodyPr anchor="t"/>
          <a:lstStyle>
            <a:lvl1pPr algn="l">
              <a:defRPr sz="33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8950" y="2328062"/>
            <a:ext cx="6552565" cy="1201539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7719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543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3157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087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88595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2631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6403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0175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9411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5445" y="1281642"/>
            <a:ext cx="3404764" cy="3624961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918691" y="1281642"/>
            <a:ext cx="3404764" cy="3624961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3417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5445" y="1229512"/>
            <a:ext cx="3406103" cy="51240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190" indent="0">
              <a:buNone/>
              <a:defRPr sz="1700" b="1"/>
            </a:lvl2pPr>
            <a:lvl3pPr marL="754380" indent="0">
              <a:buNone/>
              <a:defRPr sz="1500" b="1"/>
            </a:lvl3pPr>
            <a:lvl4pPr marL="1131570" indent="0">
              <a:buNone/>
              <a:defRPr sz="1300" b="1"/>
            </a:lvl4pPr>
            <a:lvl5pPr marL="1508760" indent="0">
              <a:buNone/>
              <a:defRPr sz="1300" b="1"/>
            </a:lvl5pPr>
            <a:lvl6pPr marL="1885950" indent="0">
              <a:buNone/>
              <a:defRPr sz="1300" b="1"/>
            </a:lvl6pPr>
            <a:lvl7pPr marL="2263140" indent="0">
              <a:buNone/>
              <a:defRPr sz="1300" b="1"/>
            </a:lvl7pPr>
            <a:lvl8pPr marL="2640330" indent="0">
              <a:buNone/>
              <a:defRPr sz="1300" b="1"/>
            </a:lvl8pPr>
            <a:lvl9pPr marL="3017520" indent="0">
              <a:buNone/>
              <a:defRPr sz="13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5445" y="1741914"/>
            <a:ext cx="3406103" cy="316468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916014" y="1229512"/>
            <a:ext cx="3407441" cy="51240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7190" indent="0">
              <a:buNone/>
              <a:defRPr sz="1700" b="1"/>
            </a:lvl2pPr>
            <a:lvl3pPr marL="754380" indent="0">
              <a:buNone/>
              <a:defRPr sz="1500" b="1"/>
            </a:lvl3pPr>
            <a:lvl4pPr marL="1131570" indent="0">
              <a:buNone/>
              <a:defRPr sz="1300" b="1"/>
            </a:lvl4pPr>
            <a:lvl5pPr marL="1508760" indent="0">
              <a:buNone/>
              <a:defRPr sz="1300" b="1"/>
            </a:lvl5pPr>
            <a:lvl6pPr marL="1885950" indent="0">
              <a:buNone/>
              <a:defRPr sz="1300" b="1"/>
            </a:lvl6pPr>
            <a:lvl7pPr marL="2263140" indent="0">
              <a:buNone/>
              <a:defRPr sz="1300" b="1"/>
            </a:lvl7pPr>
            <a:lvl8pPr marL="2640330" indent="0">
              <a:buNone/>
              <a:defRPr sz="1300" b="1"/>
            </a:lvl8pPr>
            <a:lvl9pPr marL="3017520" indent="0">
              <a:buNone/>
              <a:defRPr sz="13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916014" y="1741914"/>
            <a:ext cx="3407441" cy="316468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1028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41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6398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5445" y="218693"/>
            <a:ext cx="2536175" cy="930716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13966" y="218693"/>
            <a:ext cx="4309489" cy="4687910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5445" y="1149409"/>
            <a:ext cx="2536175" cy="3757194"/>
          </a:xfrm>
        </p:spPr>
        <p:txBody>
          <a:bodyPr/>
          <a:lstStyle>
            <a:lvl1pPr marL="0" indent="0">
              <a:buNone/>
              <a:defRPr sz="1200"/>
            </a:lvl1pPr>
            <a:lvl2pPr marL="377190" indent="0">
              <a:buNone/>
              <a:defRPr sz="1000"/>
            </a:lvl2pPr>
            <a:lvl3pPr marL="754380" indent="0">
              <a:buNone/>
              <a:defRPr sz="800"/>
            </a:lvl3pPr>
            <a:lvl4pPr marL="1131570" indent="0">
              <a:buNone/>
              <a:defRPr sz="700"/>
            </a:lvl4pPr>
            <a:lvl5pPr marL="1508760" indent="0">
              <a:buNone/>
              <a:defRPr sz="700"/>
            </a:lvl5pPr>
            <a:lvl6pPr marL="1885950" indent="0">
              <a:buNone/>
              <a:defRPr sz="700"/>
            </a:lvl6pPr>
            <a:lvl7pPr marL="2263140" indent="0">
              <a:buNone/>
              <a:defRPr sz="700"/>
            </a:lvl7pPr>
            <a:lvl8pPr marL="2640330" indent="0">
              <a:buNone/>
              <a:defRPr sz="700"/>
            </a:lvl8pPr>
            <a:lvl9pPr marL="3017520" indent="0">
              <a:buNone/>
              <a:defRPr sz="7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373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0998" y="3844925"/>
            <a:ext cx="4625340" cy="453915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10998" y="490787"/>
            <a:ext cx="4625340" cy="3295650"/>
          </a:xfrm>
        </p:spPr>
        <p:txBody>
          <a:bodyPr/>
          <a:lstStyle>
            <a:lvl1pPr marL="0" indent="0">
              <a:buNone/>
              <a:defRPr sz="2600"/>
            </a:lvl1pPr>
            <a:lvl2pPr marL="377190" indent="0">
              <a:buNone/>
              <a:defRPr sz="2300"/>
            </a:lvl2pPr>
            <a:lvl3pPr marL="754380" indent="0">
              <a:buNone/>
              <a:defRPr sz="2000"/>
            </a:lvl3pPr>
            <a:lvl4pPr marL="1131570" indent="0">
              <a:buNone/>
              <a:defRPr sz="1700"/>
            </a:lvl4pPr>
            <a:lvl5pPr marL="1508760" indent="0">
              <a:buNone/>
              <a:defRPr sz="1700"/>
            </a:lvl5pPr>
            <a:lvl6pPr marL="1885950" indent="0">
              <a:buNone/>
              <a:defRPr sz="1700"/>
            </a:lvl6pPr>
            <a:lvl7pPr marL="2263140" indent="0">
              <a:buNone/>
              <a:defRPr sz="1700"/>
            </a:lvl7pPr>
            <a:lvl8pPr marL="2640330" indent="0">
              <a:buNone/>
              <a:defRPr sz="1700"/>
            </a:lvl8pPr>
            <a:lvl9pPr marL="3017520" indent="0">
              <a:buNone/>
              <a:defRPr sz="17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0998" y="4298840"/>
            <a:ext cx="4625340" cy="644635"/>
          </a:xfrm>
        </p:spPr>
        <p:txBody>
          <a:bodyPr/>
          <a:lstStyle>
            <a:lvl1pPr marL="0" indent="0">
              <a:buNone/>
              <a:defRPr sz="1200"/>
            </a:lvl1pPr>
            <a:lvl2pPr marL="377190" indent="0">
              <a:buNone/>
              <a:defRPr sz="1000"/>
            </a:lvl2pPr>
            <a:lvl3pPr marL="754380" indent="0">
              <a:buNone/>
              <a:defRPr sz="800"/>
            </a:lvl3pPr>
            <a:lvl4pPr marL="1131570" indent="0">
              <a:buNone/>
              <a:defRPr sz="700"/>
            </a:lvl4pPr>
            <a:lvl5pPr marL="1508760" indent="0">
              <a:buNone/>
              <a:defRPr sz="700"/>
            </a:lvl5pPr>
            <a:lvl6pPr marL="1885950" indent="0">
              <a:buNone/>
              <a:defRPr sz="700"/>
            </a:lvl6pPr>
            <a:lvl7pPr marL="2263140" indent="0">
              <a:buNone/>
              <a:defRPr sz="700"/>
            </a:lvl7pPr>
            <a:lvl8pPr marL="2640330" indent="0">
              <a:buNone/>
              <a:defRPr sz="700"/>
            </a:lvl8pPr>
            <a:lvl9pPr marL="3017520" indent="0">
              <a:buNone/>
              <a:defRPr sz="7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0645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85445" y="219965"/>
            <a:ext cx="6938010" cy="915458"/>
          </a:xfrm>
          <a:prstGeom prst="rect">
            <a:avLst/>
          </a:prstGeom>
        </p:spPr>
        <p:txBody>
          <a:bodyPr vert="horz" lIns="75438" tIns="37719" rIns="75438" bIns="37719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5445" y="1281642"/>
            <a:ext cx="6938010" cy="3624961"/>
          </a:xfrm>
          <a:prstGeom prst="rect">
            <a:avLst/>
          </a:prstGeom>
        </p:spPr>
        <p:txBody>
          <a:bodyPr vert="horz" lIns="75438" tIns="37719" rIns="75438" bIns="37719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85445" y="5090966"/>
            <a:ext cx="1798743" cy="292438"/>
          </a:xfrm>
          <a:prstGeom prst="rect">
            <a:avLst/>
          </a:prstGeom>
        </p:spPr>
        <p:txBody>
          <a:bodyPr vert="horz" lIns="75438" tIns="37719" rIns="75438" bIns="37719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33874" y="5090966"/>
            <a:ext cx="2441152" cy="292438"/>
          </a:xfrm>
          <a:prstGeom prst="rect">
            <a:avLst/>
          </a:prstGeom>
        </p:spPr>
        <p:txBody>
          <a:bodyPr vert="horz" lIns="75438" tIns="37719" rIns="75438" bIns="37719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524712" y="5090966"/>
            <a:ext cx="1798743" cy="292438"/>
          </a:xfrm>
          <a:prstGeom prst="rect">
            <a:avLst/>
          </a:prstGeom>
        </p:spPr>
        <p:txBody>
          <a:bodyPr vert="horz" lIns="75438" tIns="37719" rIns="75438" bIns="37719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268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37719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2893" indent="-282893" algn="l" defTabSz="377190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12934" indent="-235744" algn="l" defTabSz="377190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37719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377190" rtl="0" eaLnBrk="1" latinLnBrk="0" hangingPunct="1">
        <a:spcBef>
          <a:spcPct val="20000"/>
        </a:spcBef>
        <a:buFont typeface="Arial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377190" rtl="0" eaLnBrk="1" latinLnBrk="0" hangingPunct="1">
        <a:spcBef>
          <a:spcPct val="20000"/>
        </a:spcBef>
        <a:buFont typeface="Arial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377190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377190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377190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377190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771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3771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3771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3771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3771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3771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3771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3771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3771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piralblock-A5-quer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89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717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A5-quer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89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963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Spiralblock-A5-quer_Vorlage.indd</dc:title>
  <dc:creator>setup</dc:creator>
  <cp:lastModifiedBy>Aleksandar Bejic | druck.at</cp:lastModifiedBy>
  <cp:revision>2</cp:revision>
  <dcterms:created xsi:type="dcterms:W3CDTF">2015-01-16T09:39:15Z</dcterms:created>
  <dcterms:modified xsi:type="dcterms:W3CDTF">2021-02-25T13:42:26Z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